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3"/>
          <p:cNvSpPr/>
          <p:nvPr/>
        </p:nvSpPr>
        <p:spPr>
          <a:xfrm>
            <a:off x="0" y="330120"/>
            <a:ext cx="9143280" cy="65271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87" name="Image 8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560" cy="1265400"/>
          </a:xfrm>
          <a:prstGeom prst="rect">
            <a:avLst/>
          </a:prstGeom>
          <a:ln w="0">
            <a:noFill/>
          </a:ln>
        </p:spPr>
      </p:pic>
      <p:sp>
        <p:nvSpPr>
          <p:cNvPr id="88" name="ZoneTexte 4"/>
          <p:cNvSpPr/>
          <p:nvPr/>
        </p:nvSpPr>
        <p:spPr>
          <a:xfrm>
            <a:off x="1164240" y="2163240"/>
            <a:ext cx="6535080" cy="197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construis une figure géométrique en utilisant la règle graduée et l’équerre.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Titre 5"/>
          <p:cNvSpPr/>
          <p:nvPr/>
        </p:nvSpPr>
        <p:spPr>
          <a:xfrm>
            <a:off x="588960" y="368280"/>
            <a:ext cx="8076240" cy="132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7000"/>
          </a:bodyPr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La figure ACDB est un rectangle.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À quelle condition cette figure pourrait être un carré ?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"/>
          <p:cNvSpPr/>
          <p:nvPr/>
        </p:nvSpPr>
        <p:spPr>
          <a:xfrm>
            <a:off x="1913400" y="2288520"/>
            <a:ext cx="5397480" cy="3360240"/>
          </a:xfrm>
          <a:prstGeom prst="rect">
            <a:avLst/>
          </a:prstGeom>
          <a:noFill/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"/>
          <p:cNvSpPr/>
          <p:nvPr/>
        </p:nvSpPr>
        <p:spPr>
          <a:xfrm>
            <a:off x="1900080" y="4762440"/>
            <a:ext cx="540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"/>
          <p:cNvSpPr/>
          <p:nvPr/>
        </p:nvSpPr>
        <p:spPr>
          <a:xfrm>
            <a:off x="2733120" y="4673160"/>
            <a:ext cx="0" cy="216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"/>
          <p:cNvSpPr/>
          <p:nvPr/>
        </p:nvSpPr>
        <p:spPr>
          <a:xfrm>
            <a:off x="6842520" y="4666320"/>
            <a:ext cx="0" cy="216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"/>
          <p:cNvSpPr/>
          <p:nvPr/>
        </p:nvSpPr>
        <p:spPr>
          <a:xfrm>
            <a:off x="2339280" y="4330080"/>
            <a:ext cx="33696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A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"/>
          <p:cNvSpPr/>
          <p:nvPr/>
        </p:nvSpPr>
        <p:spPr>
          <a:xfrm>
            <a:off x="6874560" y="4329720"/>
            <a:ext cx="33696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B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"/>
          <p:cNvSpPr/>
          <p:nvPr/>
        </p:nvSpPr>
        <p:spPr>
          <a:xfrm flipV="1">
            <a:off x="2732400" y="2505600"/>
            <a:ext cx="0" cy="2995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"/>
          <p:cNvSpPr/>
          <p:nvPr/>
        </p:nvSpPr>
        <p:spPr>
          <a:xfrm>
            <a:off x="2752920" y="4533840"/>
            <a:ext cx="214200" cy="214200"/>
          </a:xfrm>
          <a:prstGeom prst="rect">
            <a:avLst/>
          </a:prstGeom>
          <a:solidFill>
            <a:srgbClr val="ff0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"/>
          <p:cNvSpPr/>
          <p:nvPr/>
        </p:nvSpPr>
        <p:spPr>
          <a:xfrm>
            <a:off x="2628000" y="2700000"/>
            <a:ext cx="216000" cy="36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"/>
          <p:cNvSpPr txBox="1"/>
          <p:nvPr/>
        </p:nvSpPr>
        <p:spPr>
          <a:xfrm>
            <a:off x="2391120" y="2355840"/>
            <a:ext cx="333000" cy="346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"/>
          <p:cNvSpPr txBox="1"/>
          <p:nvPr/>
        </p:nvSpPr>
        <p:spPr>
          <a:xfrm>
            <a:off x="2077200" y="3508920"/>
            <a:ext cx="71856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6 cm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"/>
          <p:cNvSpPr/>
          <p:nvPr/>
        </p:nvSpPr>
        <p:spPr>
          <a:xfrm flipV="1">
            <a:off x="2732400" y="2505600"/>
            <a:ext cx="0" cy="2995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"/>
          <p:cNvSpPr/>
          <p:nvPr/>
        </p:nvSpPr>
        <p:spPr>
          <a:xfrm>
            <a:off x="6854760" y="4682160"/>
            <a:ext cx="0" cy="216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"/>
          <p:cNvSpPr/>
          <p:nvPr/>
        </p:nvSpPr>
        <p:spPr>
          <a:xfrm>
            <a:off x="6460920" y="4339080"/>
            <a:ext cx="33696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"/>
          <p:cNvSpPr/>
          <p:nvPr/>
        </p:nvSpPr>
        <p:spPr>
          <a:xfrm flipV="1">
            <a:off x="6854040" y="2514600"/>
            <a:ext cx="0" cy="2995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"/>
          <p:cNvSpPr/>
          <p:nvPr/>
        </p:nvSpPr>
        <p:spPr>
          <a:xfrm>
            <a:off x="6620400" y="4530960"/>
            <a:ext cx="214200" cy="214200"/>
          </a:xfrm>
          <a:prstGeom prst="rect">
            <a:avLst/>
          </a:prstGeom>
          <a:solidFill>
            <a:srgbClr val="ff0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"/>
          <p:cNvSpPr/>
          <p:nvPr/>
        </p:nvSpPr>
        <p:spPr>
          <a:xfrm>
            <a:off x="6749640" y="2709000"/>
            <a:ext cx="216000" cy="36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"/>
          <p:cNvSpPr txBox="1"/>
          <p:nvPr/>
        </p:nvSpPr>
        <p:spPr>
          <a:xfrm>
            <a:off x="6512760" y="2364840"/>
            <a:ext cx="333000" cy="346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"/>
          <p:cNvSpPr/>
          <p:nvPr/>
        </p:nvSpPr>
        <p:spPr>
          <a:xfrm flipV="1">
            <a:off x="6854040" y="2514600"/>
            <a:ext cx="0" cy="2995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"/>
          <p:cNvSpPr/>
          <p:nvPr/>
        </p:nvSpPr>
        <p:spPr>
          <a:xfrm>
            <a:off x="6733440" y="3771000"/>
            <a:ext cx="235080" cy="151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"/>
          <p:cNvSpPr/>
          <p:nvPr/>
        </p:nvSpPr>
        <p:spPr>
          <a:xfrm>
            <a:off x="6743520" y="3668400"/>
            <a:ext cx="235080" cy="151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"/>
          <p:cNvSpPr/>
          <p:nvPr/>
        </p:nvSpPr>
        <p:spPr>
          <a:xfrm>
            <a:off x="2610720" y="3499200"/>
            <a:ext cx="235080" cy="151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"/>
          <p:cNvSpPr/>
          <p:nvPr/>
        </p:nvSpPr>
        <p:spPr>
          <a:xfrm>
            <a:off x="2620800" y="3396600"/>
            <a:ext cx="235080" cy="151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"/>
          <p:cNvSpPr/>
          <p:nvPr/>
        </p:nvSpPr>
        <p:spPr>
          <a:xfrm>
            <a:off x="2043000" y="2702520"/>
            <a:ext cx="540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"/>
          <p:cNvSpPr/>
          <p:nvPr/>
        </p:nvSpPr>
        <p:spPr>
          <a:xfrm>
            <a:off x="6620400" y="2728080"/>
            <a:ext cx="214200" cy="214200"/>
          </a:xfrm>
          <a:prstGeom prst="rect">
            <a:avLst/>
          </a:prstGeom>
          <a:solidFill>
            <a:srgbClr val="ff0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"/>
          <p:cNvSpPr/>
          <p:nvPr/>
        </p:nvSpPr>
        <p:spPr>
          <a:xfrm>
            <a:off x="2762640" y="2728080"/>
            <a:ext cx="214200" cy="214200"/>
          </a:xfrm>
          <a:prstGeom prst="rect">
            <a:avLst/>
          </a:prstGeom>
          <a:solidFill>
            <a:srgbClr val="ff0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"/>
          <p:cNvSpPr/>
          <p:nvPr/>
        </p:nvSpPr>
        <p:spPr>
          <a:xfrm>
            <a:off x="4694760" y="4592160"/>
            <a:ext cx="183600" cy="313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"/>
          <p:cNvSpPr/>
          <p:nvPr/>
        </p:nvSpPr>
        <p:spPr>
          <a:xfrm>
            <a:off x="4565880" y="2548080"/>
            <a:ext cx="183600" cy="313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6555240" cy="584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1000"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Placer votre feuille horizontalement.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7745400" y="6490080"/>
            <a:ext cx="139788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27000"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"/>
          <p:cNvSpPr/>
          <p:nvPr/>
        </p:nvSpPr>
        <p:spPr>
          <a:xfrm>
            <a:off x="1918800" y="2288520"/>
            <a:ext cx="5397480" cy="3360240"/>
          </a:xfrm>
          <a:prstGeom prst="rect">
            <a:avLst/>
          </a:prstGeom>
          <a:solidFill>
            <a:schemeClr val="accent1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re 1"/>
          <p:cNvSpPr/>
          <p:nvPr/>
        </p:nvSpPr>
        <p:spPr>
          <a:xfrm>
            <a:off x="588960" y="368280"/>
            <a:ext cx="8076240" cy="132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Tracer une droite (AB) horizontalement.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>
            <a:off x="1918800" y="2288520"/>
            <a:ext cx="5397480" cy="3360240"/>
          </a:xfrm>
          <a:prstGeom prst="rect">
            <a:avLst/>
          </a:prstGeom>
          <a:noFill/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re 7"/>
          <p:cNvSpPr/>
          <p:nvPr/>
        </p:nvSpPr>
        <p:spPr>
          <a:xfrm>
            <a:off x="588960" y="368280"/>
            <a:ext cx="8076240" cy="132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Tracer une droite (AB) horizontalement.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1918800" y="2288520"/>
            <a:ext cx="5397480" cy="3360240"/>
          </a:xfrm>
          <a:prstGeom prst="rect">
            <a:avLst/>
          </a:prstGeom>
          <a:noFill/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1905480" y="4762440"/>
            <a:ext cx="540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"/>
          <p:cNvSpPr/>
          <p:nvPr/>
        </p:nvSpPr>
        <p:spPr>
          <a:xfrm>
            <a:off x="2738520" y="4673160"/>
            <a:ext cx="0" cy="216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"/>
          <p:cNvSpPr/>
          <p:nvPr/>
        </p:nvSpPr>
        <p:spPr>
          <a:xfrm>
            <a:off x="6847920" y="4666320"/>
            <a:ext cx="0" cy="216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"/>
          <p:cNvSpPr/>
          <p:nvPr/>
        </p:nvSpPr>
        <p:spPr>
          <a:xfrm>
            <a:off x="2344680" y="4330080"/>
            <a:ext cx="336960" cy="373680"/>
          </a:xfrm>
          <a:prstGeom prst="rect">
            <a:avLst/>
          </a:prstGeom>
          <a:solidFill>
            <a:schemeClr val="accent1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A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6879960" y="4329720"/>
            <a:ext cx="336960" cy="373680"/>
          </a:xfrm>
          <a:prstGeom prst="rect">
            <a:avLst/>
          </a:prstGeom>
          <a:solidFill>
            <a:schemeClr val="accent1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B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Titre 2"/>
          <p:cNvSpPr/>
          <p:nvPr/>
        </p:nvSpPr>
        <p:spPr>
          <a:xfrm>
            <a:off x="588960" y="368280"/>
            <a:ext cx="8076240" cy="132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Tracer une droite (AC) qui forme un angle droit avec la droite (AB) tel que AC = 6 cm.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"/>
          <p:cNvSpPr/>
          <p:nvPr/>
        </p:nvSpPr>
        <p:spPr>
          <a:xfrm>
            <a:off x="1913400" y="2288520"/>
            <a:ext cx="5397480" cy="3360240"/>
          </a:xfrm>
          <a:prstGeom prst="rect">
            <a:avLst/>
          </a:prstGeom>
          <a:noFill/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>
            <a:off x="1900080" y="4762440"/>
            <a:ext cx="540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"/>
          <p:cNvSpPr/>
          <p:nvPr/>
        </p:nvSpPr>
        <p:spPr>
          <a:xfrm>
            <a:off x="2733120" y="4673160"/>
            <a:ext cx="0" cy="216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"/>
          <p:cNvSpPr/>
          <p:nvPr/>
        </p:nvSpPr>
        <p:spPr>
          <a:xfrm>
            <a:off x="6842520" y="4666320"/>
            <a:ext cx="0" cy="216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"/>
          <p:cNvSpPr/>
          <p:nvPr/>
        </p:nvSpPr>
        <p:spPr>
          <a:xfrm>
            <a:off x="2339280" y="4330080"/>
            <a:ext cx="33696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A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6874560" y="4329720"/>
            <a:ext cx="33696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B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Titre 8"/>
          <p:cNvSpPr/>
          <p:nvPr/>
        </p:nvSpPr>
        <p:spPr>
          <a:xfrm>
            <a:off x="588960" y="368280"/>
            <a:ext cx="8076240" cy="132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Tracer une droite (AC) qui forme un angle droit avec la droite (AB) tel que AC = 6 cm.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"/>
          <p:cNvSpPr/>
          <p:nvPr/>
        </p:nvSpPr>
        <p:spPr>
          <a:xfrm>
            <a:off x="1913400" y="2288520"/>
            <a:ext cx="5397480" cy="3360240"/>
          </a:xfrm>
          <a:prstGeom prst="rect">
            <a:avLst/>
          </a:prstGeom>
          <a:noFill/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"/>
          <p:cNvSpPr/>
          <p:nvPr/>
        </p:nvSpPr>
        <p:spPr>
          <a:xfrm>
            <a:off x="1900080" y="4762440"/>
            <a:ext cx="540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"/>
          <p:cNvSpPr/>
          <p:nvPr/>
        </p:nvSpPr>
        <p:spPr>
          <a:xfrm>
            <a:off x="2733120" y="4673160"/>
            <a:ext cx="0" cy="216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6842520" y="4666320"/>
            <a:ext cx="0" cy="216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>
            <a:off x="2339280" y="4330080"/>
            <a:ext cx="33696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A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"/>
          <p:cNvSpPr/>
          <p:nvPr/>
        </p:nvSpPr>
        <p:spPr>
          <a:xfrm>
            <a:off x="6874560" y="4329720"/>
            <a:ext cx="33696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B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 flipV="1">
            <a:off x="2732400" y="2505600"/>
            <a:ext cx="0" cy="2995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2752920" y="4533840"/>
            <a:ext cx="214200" cy="214200"/>
          </a:xfrm>
          <a:prstGeom prst="rect">
            <a:avLst/>
          </a:prstGeom>
          <a:solidFill>
            <a:srgbClr val="ff0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"/>
          <p:cNvSpPr/>
          <p:nvPr/>
        </p:nvSpPr>
        <p:spPr>
          <a:xfrm>
            <a:off x="2628000" y="2700000"/>
            <a:ext cx="216000" cy="36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"/>
          <p:cNvSpPr txBox="1"/>
          <p:nvPr/>
        </p:nvSpPr>
        <p:spPr>
          <a:xfrm>
            <a:off x="2391120" y="2355840"/>
            <a:ext cx="333000" cy="346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"/>
          <p:cNvSpPr txBox="1"/>
          <p:nvPr/>
        </p:nvSpPr>
        <p:spPr>
          <a:xfrm>
            <a:off x="2077200" y="3508920"/>
            <a:ext cx="71856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6 cm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Titre 9"/>
          <p:cNvSpPr/>
          <p:nvPr/>
        </p:nvSpPr>
        <p:spPr>
          <a:xfrm>
            <a:off x="588960" y="368280"/>
            <a:ext cx="8076240" cy="132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8000"/>
          </a:bodyPr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Tracer une droite (BD) qui forme un angle droit avec la droite (AB) tel que BD = 6 cm.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>
            <a:off x="1913400" y="2288520"/>
            <a:ext cx="5397480" cy="3360240"/>
          </a:xfrm>
          <a:prstGeom prst="rect">
            <a:avLst/>
          </a:prstGeom>
          <a:noFill/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"/>
          <p:cNvSpPr/>
          <p:nvPr/>
        </p:nvSpPr>
        <p:spPr>
          <a:xfrm>
            <a:off x="1900080" y="4762440"/>
            <a:ext cx="540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"/>
          <p:cNvSpPr/>
          <p:nvPr/>
        </p:nvSpPr>
        <p:spPr>
          <a:xfrm>
            <a:off x="2733120" y="4673160"/>
            <a:ext cx="0" cy="216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"/>
          <p:cNvSpPr/>
          <p:nvPr/>
        </p:nvSpPr>
        <p:spPr>
          <a:xfrm>
            <a:off x="6842520" y="4666320"/>
            <a:ext cx="0" cy="216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"/>
          <p:cNvSpPr/>
          <p:nvPr/>
        </p:nvSpPr>
        <p:spPr>
          <a:xfrm>
            <a:off x="2339280" y="4330080"/>
            <a:ext cx="33696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A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"/>
          <p:cNvSpPr/>
          <p:nvPr/>
        </p:nvSpPr>
        <p:spPr>
          <a:xfrm>
            <a:off x="6874560" y="4329720"/>
            <a:ext cx="33696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B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"/>
          <p:cNvSpPr/>
          <p:nvPr/>
        </p:nvSpPr>
        <p:spPr>
          <a:xfrm flipV="1">
            <a:off x="2732400" y="2505600"/>
            <a:ext cx="0" cy="2995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"/>
          <p:cNvSpPr/>
          <p:nvPr/>
        </p:nvSpPr>
        <p:spPr>
          <a:xfrm>
            <a:off x="2752920" y="4533840"/>
            <a:ext cx="214200" cy="214200"/>
          </a:xfrm>
          <a:prstGeom prst="rect">
            <a:avLst/>
          </a:prstGeom>
          <a:solidFill>
            <a:srgbClr val="ff0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"/>
          <p:cNvSpPr/>
          <p:nvPr/>
        </p:nvSpPr>
        <p:spPr>
          <a:xfrm>
            <a:off x="2628000" y="2700000"/>
            <a:ext cx="216000" cy="36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"/>
          <p:cNvSpPr txBox="1"/>
          <p:nvPr/>
        </p:nvSpPr>
        <p:spPr>
          <a:xfrm>
            <a:off x="2391120" y="2355840"/>
            <a:ext cx="333000" cy="346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"/>
          <p:cNvSpPr txBox="1"/>
          <p:nvPr/>
        </p:nvSpPr>
        <p:spPr>
          <a:xfrm>
            <a:off x="2077200" y="3508920"/>
            <a:ext cx="71856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6 cm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Titre 3"/>
          <p:cNvSpPr/>
          <p:nvPr/>
        </p:nvSpPr>
        <p:spPr>
          <a:xfrm>
            <a:off x="588960" y="368280"/>
            <a:ext cx="8076240" cy="132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8000"/>
          </a:bodyPr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Tracer une droite (BD) qui forme un angle droit avec la droite (AB) tel que BD = 6 cm.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1913400" y="2288520"/>
            <a:ext cx="5397480" cy="3360240"/>
          </a:xfrm>
          <a:prstGeom prst="rect">
            <a:avLst/>
          </a:prstGeom>
          <a:noFill/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1900080" y="4762440"/>
            <a:ext cx="540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2733120" y="4673160"/>
            <a:ext cx="0" cy="216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"/>
          <p:cNvSpPr/>
          <p:nvPr/>
        </p:nvSpPr>
        <p:spPr>
          <a:xfrm>
            <a:off x="6842520" y="4666320"/>
            <a:ext cx="0" cy="216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"/>
          <p:cNvSpPr/>
          <p:nvPr/>
        </p:nvSpPr>
        <p:spPr>
          <a:xfrm>
            <a:off x="2339280" y="4330080"/>
            <a:ext cx="33696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A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"/>
          <p:cNvSpPr/>
          <p:nvPr/>
        </p:nvSpPr>
        <p:spPr>
          <a:xfrm>
            <a:off x="6874560" y="4329720"/>
            <a:ext cx="33696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B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 flipV="1">
            <a:off x="2732400" y="2505600"/>
            <a:ext cx="0" cy="2995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2752920" y="4533840"/>
            <a:ext cx="214200" cy="214200"/>
          </a:xfrm>
          <a:prstGeom prst="rect">
            <a:avLst/>
          </a:prstGeom>
          <a:solidFill>
            <a:srgbClr val="ff0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2628000" y="2700000"/>
            <a:ext cx="216000" cy="36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"/>
          <p:cNvSpPr txBox="1"/>
          <p:nvPr/>
        </p:nvSpPr>
        <p:spPr>
          <a:xfrm>
            <a:off x="2391120" y="2355840"/>
            <a:ext cx="333000" cy="346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"/>
          <p:cNvSpPr txBox="1"/>
          <p:nvPr/>
        </p:nvSpPr>
        <p:spPr>
          <a:xfrm>
            <a:off x="2077200" y="3508920"/>
            <a:ext cx="71856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6 cm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"/>
          <p:cNvSpPr/>
          <p:nvPr/>
        </p:nvSpPr>
        <p:spPr>
          <a:xfrm flipV="1">
            <a:off x="2732400" y="2505600"/>
            <a:ext cx="0" cy="2995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"/>
          <p:cNvSpPr/>
          <p:nvPr/>
        </p:nvSpPr>
        <p:spPr>
          <a:xfrm>
            <a:off x="6854760" y="4682160"/>
            <a:ext cx="0" cy="216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"/>
          <p:cNvSpPr/>
          <p:nvPr/>
        </p:nvSpPr>
        <p:spPr>
          <a:xfrm>
            <a:off x="6460920" y="4339080"/>
            <a:ext cx="33696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"/>
          <p:cNvSpPr/>
          <p:nvPr/>
        </p:nvSpPr>
        <p:spPr>
          <a:xfrm flipV="1">
            <a:off x="6854040" y="2514600"/>
            <a:ext cx="0" cy="2995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>
            <a:off x="6620400" y="4530960"/>
            <a:ext cx="214200" cy="214200"/>
          </a:xfrm>
          <a:prstGeom prst="rect">
            <a:avLst/>
          </a:prstGeom>
          <a:solidFill>
            <a:srgbClr val="ff0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"/>
          <p:cNvSpPr/>
          <p:nvPr/>
        </p:nvSpPr>
        <p:spPr>
          <a:xfrm>
            <a:off x="6749640" y="2709000"/>
            <a:ext cx="216000" cy="36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"/>
          <p:cNvSpPr txBox="1"/>
          <p:nvPr/>
        </p:nvSpPr>
        <p:spPr>
          <a:xfrm>
            <a:off x="6512760" y="2364840"/>
            <a:ext cx="333000" cy="346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"/>
          <p:cNvSpPr/>
          <p:nvPr/>
        </p:nvSpPr>
        <p:spPr>
          <a:xfrm flipV="1">
            <a:off x="6854040" y="2514600"/>
            <a:ext cx="0" cy="2995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"/>
          <p:cNvSpPr/>
          <p:nvPr/>
        </p:nvSpPr>
        <p:spPr>
          <a:xfrm>
            <a:off x="6733440" y="3771000"/>
            <a:ext cx="235080" cy="151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"/>
          <p:cNvSpPr/>
          <p:nvPr/>
        </p:nvSpPr>
        <p:spPr>
          <a:xfrm>
            <a:off x="6743520" y="3668400"/>
            <a:ext cx="235080" cy="151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"/>
          <p:cNvSpPr/>
          <p:nvPr/>
        </p:nvSpPr>
        <p:spPr>
          <a:xfrm>
            <a:off x="2610720" y="3499200"/>
            <a:ext cx="235080" cy="151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"/>
          <p:cNvSpPr/>
          <p:nvPr/>
        </p:nvSpPr>
        <p:spPr>
          <a:xfrm>
            <a:off x="2620800" y="3396600"/>
            <a:ext cx="235080" cy="151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Titre 4"/>
          <p:cNvSpPr/>
          <p:nvPr/>
        </p:nvSpPr>
        <p:spPr>
          <a:xfrm>
            <a:off x="588960" y="368280"/>
            <a:ext cx="8076240" cy="132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Comment s’appelle la figure ACDB ?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"/>
          <p:cNvSpPr/>
          <p:nvPr/>
        </p:nvSpPr>
        <p:spPr>
          <a:xfrm>
            <a:off x="1913400" y="2288520"/>
            <a:ext cx="5397480" cy="3360240"/>
          </a:xfrm>
          <a:prstGeom prst="rect">
            <a:avLst/>
          </a:prstGeom>
          <a:noFill/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"/>
          <p:cNvSpPr/>
          <p:nvPr/>
        </p:nvSpPr>
        <p:spPr>
          <a:xfrm>
            <a:off x="1900080" y="4762440"/>
            <a:ext cx="540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"/>
          <p:cNvSpPr/>
          <p:nvPr/>
        </p:nvSpPr>
        <p:spPr>
          <a:xfrm>
            <a:off x="2733120" y="4673160"/>
            <a:ext cx="0" cy="216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"/>
          <p:cNvSpPr/>
          <p:nvPr/>
        </p:nvSpPr>
        <p:spPr>
          <a:xfrm>
            <a:off x="6842520" y="4666320"/>
            <a:ext cx="0" cy="216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"/>
          <p:cNvSpPr/>
          <p:nvPr/>
        </p:nvSpPr>
        <p:spPr>
          <a:xfrm>
            <a:off x="2339280" y="4330080"/>
            <a:ext cx="33696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A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"/>
          <p:cNvSpPr/>
          <p:nvPr/>
        </p:nvSpPr>
        <p:spPr>
          <a:xfrm>
            <a:off x="6874560" y="4329720"/>
            <a:ext cx="33696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B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"/>
          <p:cNvSpPr/>
          <p:nvPr/>
        </p:nvSpPr>
        <p:spPr>
          <a:xfrm flipV="1">
            <a:off x="2732400" y="2505600"/>
            <a:ext cx="0" cy="2995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"/>
          <p:cNvSpPr/>
          <p:nvPr/>
        </p:nvSpPr>
        <p:spPr>
          <a:xfrm>
            <a:off x="2752920" y="4533840"/>
            <a:ext cx="214200" cy="214200"/>
          </a:xfrm>
          <a:prstGeom prst="rect">
            <a:avLst/>
          </a:prstGeom>
          <a:solidFill>
            <a:srgbClr val="ff0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"/>
          <p:cNvSpPr/>
          <p:nvPr/>
        </p:nvSpPr>
        <p:spPr>
          <a:xfrm>
            <a:off x="2628000" y="2700000"/>
            <a:ext cx="216000" cy="36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"/>
          <p:cNvSpPr txBox="1"/>
          <p:nvPr/>
        </p:nvSpPr>
        <p:spPr>
          <a:xfrm>
            <a:off x="2391120" y="2355840"/>
            <a:ext cx="333000" cy="346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"/>
          <p:cNvSpPr txBox="1"/>
          <p:nvPr/>
        </p:nvSpPr>
        <p:spPr>
          <a:xfrm>
            <a:off x="2077200" y="3508920"/>
            <a:ext cx="71856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6 cm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"/>
          <p:cNvSpPr/>
          <p:nvPr/>
        </p:nvSpPr>
        <p:spPr>
          <a:xfrm flipV="1">
            <a:off x="2732400" y="2505600"/>
            <a:ext cx="0" cy="2995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"/>
          <p:cNvSpPr/>
          <p:nvPr/>
        </p:nvSpPr>
        <p:spPr>
          <a:xfrm>
            <a:off x="6854760" y="4682160"/>
            <a:ext cx="0" cy="216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"/>
          <p:cNvSpPr/>
          <p:nvPr/>
        </p:nvSpPr>
        <p:spPr>
          <a:xfrm>
            <a:off x="6460920" y="4339080"/>
            <a:ext cx="33696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"/>
          <p:cNvSpPr/>
          <p:nvPr/>
        </p:nvSpPr>
        <p:spPr>
          <a:xfrm flipV="1">
            <a:off x="6854040" y="2514600"/>
            <a:ext cx="0" cy="2995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"/>
          <p:cNvSpPr/>
          <p:nvPr/>
        </p:nvSpPr>
        <p:spPr>
          <a:xfrm>
            <a:off x="6620400" y="4530960"/>
            <a:ext cx="214200" cy="214200"/>
          </a:xfrm>
          <a:prstGeom prst="rect">
            <a:avLst/>
          </a:prstGeom>
          <a:solidFill>
            <a:srgbClr val="ff0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"/>
          <p:cNvSpPr/>
          <p:nvPr/>
        </p:nvSpPr>
        <p:spPr>
          <a:xfrm>
            <a:off x="6749640" y="2709000"/>
            <a:ext cx="216000" cy="36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"/>
          <p:cNvSpPr txBox="1"/>
          <p:nvPr/>
        </p:nvSpPr>
        <p:spPr>
          <a:xfrm>
            <a:off x="6512760" y="2364840"/>
            <a:ext cx="333000" cy="346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 flipV="1">
            <a:off x="6854040" y="2514600"/>
            <a:ext cx="0" cy="2995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"/>
          <p:cNvSpPr/>
          <p:nvPr/>
        </p:nvSpPr>
        <p:spPr>
          <a:xfrm>
            <a:off x="6733440" y="3771000"/>
            <a:ext cx="235080" cy="151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"/>
          <p:cNvSpPr/>
          <p:nvPr/>
        </p:nvSpPr>
        <p:spPr>
          <a:xfrm>
            <a:off x="6743520" y="3668400"/>
            <a:ext cx="235080" cy="151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>
            <a:off x="2610720" y="3499200"/>
            <a:ext cx="235080" cy="151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>
            <a:off x="2620800" y="3396600"/>
            <a:ext cx="235080" cy="151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"/>
          <p:cNvSpPr/>
          <p:nvPr/>
        </p:nvSpPr>
        <p:spPr>
          <a:xfrm>
            <a:off x="2043000" y="2702520"/>
            <a:ext cx="540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"/>
          <p:cNvSpPr/>
          <p:nvPr/>
        </p:nvSpPr>
        <p:spPr>
          <a:xfrm>
            <a:off x="6620400" y="2728080"/>
            <a:ext cx="214200" cy="214200"/>
          </a:xfrm>
          <a:prstGeom prst="rect">
            <a:avLst/>
          </a:prstGeom>
          <a:solidFill>
            <a:srgbClr val="ff0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"/>
          <p:cNvSpPr/>
          <p:nvPr/>
        </p:nvSpPr>
        <p:spPr>
          <a:xfrm>
            <a:off x="2762640" y="2728080"/>
            <a:ext cx="214200" cy="214200"/>
          </a:xfrm>
          <a:prstGeom prst="rect">
            <a:avLst/>
          </a:prstGeom>
          <a:solidFill>
            <a:srgbClr val="ff0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"/>
          <p:cNvSpPr/>
          <p:nvPr/>
        </p:nvSpPr>
        <p:spPr>
          <a:xfrm>
            <a:off x="4694760" y="4592160"/>
            <a:ext cx="183600" cy="313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"/>
          <p:cNvSpPr/>
          <p:nvPr/>
        </p:nvSpPr>
        <p:spPr>
          <a:xfrm>
            <a:off x="4565880" y="2548080"/>
            <a:ext cx="183600" cy="3132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</TotalTime>
  <Application>LibreOffice/7.4.3.2$Windows_X86_64 LibreOffice_project/1048a8393ae2eeec98dff31b5c133c5f1d08b890</Application>
  <AppVersion>15.0000</AppVersion>
  <Words>96</Words>
  <Paragraphs>32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2025-10-25T14:58:27Z</dcterms:modified>
  <cp:revision>56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13</vt:i4>
  </property>
</Properties>
</file>